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2022.04.30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250051-83BF-4EE2-8D5C-C6B41E83B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D3FDB36-8FC5-4DF9-B39D-C7A5D2920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1007F78F-32CB-430A-9079-AD9076CD1DE4}"/>
              </a:ext>
            </a:extLst>
          </p:cNvPr>
          <p:cNvSpPr txBox="1"/>
          <p:nvPr/>
        </p:nvSpPr>
        <p:spPr>
          <a:xfrm>
            <a:off x="4778828" y="4452257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</a:rPr>
              <a:t>一起走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13C5DB-C48C-45AF-B50F-E0287FA62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AE74B2-7F9A-4EC8-B9CB-5AD7D223B0B7}"/>
              </a:ext>
            </a:extLst>
          </p:cNvPr>
          <p:cNvSpPr txBox="1"/>
          <p:nvPr/>
        </p:nvSpPr>
        <p:spPr>
          <a:xfrm>
            <a:off x="1306285" y="3029780"/>
            <a:ext cx="5109091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我们一起走着，从不无聊。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抬头放眼四周，有哪些新奇的发现！</a:t>
            </a:r>
          </a:p>
        </p:txBody>
      </p:sp>
    </p:spTree>
    <p:extLst>
      <p:ext uri="{BB962C8B-B14F-4D97-AF65-F5344CB8AC3E}">
        <p14:creationId xmlns:p14="http://schemas.microsoft.com/office/powerpoint/2010/main" val="1450163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028ECD-7C07-49AC-831D-E6C10E7A2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870ED6F-DC9B-4266-85EE-A58726AA8892}"/>
              </a:ext>
            </a:extLst>
          </p:cNvPr>
          <p:cNvSpPr txBox="1"/>
          <p:nvPr/>
        </p:nvSpPr>
        <p:spPr>
          <a:xfrm>
            <a:off x="1817915" y="3029780"/>
            <a:ext cx="4185761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如果你看到有趣的事儿，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快分享给我，我也不想错过。</a:t>
            </a:r>
          </a:p>
        </p:txBody>
      </p:sp>
    </p:spTree>
    <p:extLst>
      <p:ext uri="{BB962C8B-B14F-4D97-AF65-F5344CB8AC3E}">
        <p14:creationId xmlns:p14="http://schemas.microsoft.com/office/powerpoint/2010/main" val="1278674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D528A8-32E2-484E-BC52-7225B0F4B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6CBBAE3-C4FF-46F1-90A0-CD392D20AD29}"/>
              </a:ext>
            </a:extLst>
          </p:cNvPr>
          <p:cNvSpPr txBox="1"/>
          <p:nvPr/>
        </p:nvSpPr>
        <p:spPr>
          <a:xfrm>
            <a:off x="1197428" y="3029780"/>
            <a:ext cx="5117106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如果你走累了，不要担心。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我们已经到达目的地，这就是诊所。</a:t>
            </a:r>
          </a:p>
        </p:txBody>
      </p:sp>
    </p:spTree>
    <p:extLst>
      <p:ext uri="{BB962C8B-B14F-4D97-AF65-F5344CB8AC3E}">
        <p14:creationId xmlns:p14="http://schemas.microsoft.com/office/powerpoint/2010/main" val="3771679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D69AA8-6B0B-4960-BB24-4E3E89F81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29DF98-E3D3-416E-B83F-A34E8C1CF8A7}"/>
              </a:ext>
            </a:extLst>
          </p:cNvPr>
          <p:cNvSpPr txBox="1"/>
          <p:nvPr/>
        </p:nvSpPr>
        <p:spPr>
          <a:xfrm>
            <a:off x="990600" y="3029780"/>
            <a:ext cx="4876800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我们需要看看喉咙、肺和耳朵。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你已经长大了，不要再哭了。</a:t>
            </a:r>
          </a:p>
        </p:txBody>
      </p:sp>
    </p:spTree>
    <p:extLst>
      <p:ext uri="{BB962C8B-B14F-4D97-AF65-F5344CB8AC3E}">
        <p14:creationId xmlns:p14="http://schemas.microsoft.com/office/powerpoint/2010/main" val="282785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804C2A-238A-450E-834C-045BE55DC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9D1899D-C683-4105-9607-D4266EF49CFB}"/>
              </a:ext>
            </a:extLst>
          </p:cNvPr>
          <p:cNvSpPr txBox="1"/>
          <p:nvPr/>
        </p:nvSpPr>
        <p:spPr>
          <a:xfrm>
            <a:off x="968829" y="3029780"/>
            <a:ext cx="5416868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如果你觉得吓人，来这儿握住我的手。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这个仪器，是医生用来检查血压的。</a:t>
            </a:r>
          </a:p>
        </p:txBody>
      </p:sp>
    </p:spTree>
    <p:extLst>
      <p:ext uri="{BB962C8B-B14F-4D97-AF65-F5344CB8AC3E}">
        <p14:creationId xmlns:p14="http://schemas.microsoft.com/office/powerpoint/2010/main" val="1516375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43B03B-41AA-41AC-97CB-9C9DDA0CE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02C4A8-D15D-429C-AEB7-A4C263522197}"/>
              </a:ext>
            </a:extLst>
          </p:cNvPr>
          <p:cNvSpPr txBox="1"/>
          <p:nvPr/>
        </p:nvSpPr>
        <p:spPr>
          <a:xfrm>
            <a:off x="1088571" y="3029780"/>
            <a:ext cx="5203372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他们给了我们药，告诉我们服用事项。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现在我们一起回家。</a:t>
            </a:r>
          </a:p>
        </p:txBody>
      </p:sp>
    </p:spTree>
    <p:extLst>
      <p:ext uri="{BB962C8B-B14F-4D97-AF65-F5344CB8AC3E}">
        <p14:creationId xmlns:p14="http://schemas.microsoft.com/office/powerpoint/2010/main" val="2469613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BD9DEC-6ABC-4765-B652-46E0F4C5F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C06F32-E4EF-40B3-B92C-FD68C1964C2F}"/>
              </a:ext>
            </a:extLst>
          </p:cNvPr>
          <p:cNvSpPr txBox="1"/>
          <p:nvPr/>
        </p:nvSpPr>
        <p:spPr>
          <a:xfrm>
            <a:off x="1208315" y="3028914"/>
            <a:ext cx="5416868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现在你可能累了，今天我们见了不少。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现在该上床睡觉了，好梦，晚安。</a:t>
            </a:r>
          </a:p>
        </p:txBody>
      </p:sp>
    </p:spTree>
    <p:extLst>
      <p:ext uri="{BB962C8B-B14F-4D97-AF65-F5344CB8AC3E}">
        <p14:creationId xmlns:p14="http://schemas.microsoft.com/office/powerpoint/2010/main" val="3750917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A79397-ECFA-494F-A509-35B918C51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2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203725-C35E-427F-97BB-8E7B0FB27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237A77-2635-4EA0-B3B9-6BD66CD9F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1A444B-C058-41A7-BA6C-68DAF6D3CA7E}"/>
              </a:ext>
            </a:extLst>
          </p:cNvPr>
          <p:cNvSpPr txBox="1"/>
          <p:nvPr/>
        </p:nvSpPr>
        <p:spPr>
          <a:xfrm>
            <a:off x="9780925" y="827314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一起走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57A1B9-9599-4655-B3DC-6CE4EBED5649}"/>
              </a:ext>
            </a:extLst>
          </p:cNvPr>
          <p:cNvSpPr txBox="1"/>
          <p:nvPr/>
        </p:nvSpPr>
        <p:spPr>
          <a:xfrm>
            <a:off x="9934813" y="189411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68976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FC6652-C559-4882-B1EC-CECB67165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12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F29FF8-5619-440F-97A9-E76FABFE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255BEFD-1F46-497C-94B6-B1D15115CE50}"/>
              </a:ext>
            </a:extLst>
          </p:cNvPr>
          <p:cNvSpPr txBox="1"/>
          <p:nvPr/>
        </p:nvSpPr>
        <p:spPr>
          <a:xfrm>
            <a:off x="9678080" y="3567792"/>
            <a:ext cx="2405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一起走</a:t>
            </a:r>
          </a:p>
        </p:txBody>
      </p:sp>
    </p:spTree>
    <p:extLst>
      <p:ext uri="{BB962C8B-B14F-4D97-AF65-F5344CB8AC3E}">
        <p14:creationId xmlns:p14="http://schemas.microsoft.com/office/powerpoint/2010/main" val="160132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136886-F9FB-40F1-ACD5-8A773E799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1EE2CC-0AE2-4C19-9E91-C5EFA5141449}"/>
              </a:ext>
            </a:extLst>
          </p:cNvPr>
          <p:cNvSpPr txBox="1"/>
          <p:nvPr/>
        </p:nvSpPr>
        <p:spPr>
          <a:xfrm>
            <a:off x="1436913" y="3029780"/>
            <a:ext cx="429985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我们一起走，在长长的路上，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我们一起走，让歌声飘荡。</a:t>
            </a:r>
          </a:p>
        </p:txBody>
      </p:sp>
    </p:spTree>
    <p:extLst>
      <p:ext uri="{BB962C8B-B14F-4D97-AF65-F5344CB8AC3E}">
        <p14:creationId xmlns:p14="http://schemas.microsoft.com/office/powerpoint/2010/main" val="1318714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BEA4AF-3B1D-4817-ABFE-08DF033C3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4C9B0B7-32AA-416F-9A49-9C62C80AAF2D}"/>
              </a:ext>
            </a:extLst>
          </p:cNvPr>
          <p:cNvSpPr txBox="1"/>
          <p:nvPr/>
        </p:nvSpPr>
        <p:spPr>
          <a:xfrm>
            <a:off x="1132115" y="3029780"/>
            <a:ext cx="562791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我陪着你，你陪着我。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有家人的陪伴，旅途也变得有趣。</a:t>
            </a:r>
          </a:p>
        </p:txBody>
      </p:sp>
    </p:spTree>
    <p:extLst>
      <p:ext uri="{BB962C8B-B14F-4D97-AF65-F5344CB8AC3E}">
        <p14:creationId xmlns:p14="http://schemas.microsoft.com/office/powerpoint/2010/main" val="19351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E2D30F-6D1D-457C-AC47-16C061A35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A65E2C-9225-4B54-83DC-01354CBA34C6}"/>
              </a:ext>
            </a:extLst>
          </p:cNvPr>
          <p:cNvSpPr txBox="1"/>
          <p:nvPr/>
        </p:nvSpPr>
        <p:spPr>
          <a:xfrm>
            <a:off x="1132113" y="3029780"/>
            <a:ext cx="575854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我会让你舒适，像鸡妈妈那样，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把自己的小孩，保护在温暖的翅膀下。</a:t>
            </a:r>
          </a:p>
        </p:txBody>
      </p:sp>
    </p:spTree>
    <p:extLst>
      <p:ext uri="{BB962C8B-B14F-4D97-AF65-F5344CB8AC3E}">
        <p14:creationId xmlns:p14="http://schemas.microsoft.com/office/powerpoint/2010/main" val="1032384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BA69C8-5174-41EC-A026-34EA73D02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15CE2C0-43FC-4BFD-A251-75C3E8B734C1}"/>
              </a:ext>
            </a:extLst>
          </p:cNvPr>
          <p:cNvSpPr txBox="1"/>
          <p:nvPr/>
        </p:nvSpPr>
        <p:spPr>
          <a:xfrm>
            <a:off x="1839686" y="3029780"/>
            <a:ext cx="392974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如果下雨了，你不会淋湿，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我会像一顶超棒的帽子。</a:t>
            </a:r>
          </a:p>
        </p:txBody>
      </p:sp>
    </p:spTree>
    <p:extLst>
      <p:ext uri="{BB962C8B-B14F-4D97-AF65-F5344CB8AC3E}">
        <p14:creationId xmlns:p14="http://schemas.microsoft.com/office/powerpoint/2010/main" val="982812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C61A22-C674-41E1-9595-5D8A11545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1B8C2B-4DAD-412A-877E-1BD2B7F57728}"/>
              </a:ext>
            </a:extLst>
          </p:cNvPr>
          <p:cNvSpPr txBox="1"/>
          <p:nvPr/>
        </p:nvSpPr>
        <p:spPr>
          <a:xfrm>
            <a:off x="1371598" y="3029780"/>
            <a:ext cx="5159830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如果暴雨将至，墨色翻滚。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勇敢些，不要哭泣，你并不孤单。</a:t>
            </a:r>
          </a:p>
        </p:txBody>
      </p:sp>
    </p:spTree>
    <p:extLst>
      <p:ext uri="{BB962C8B-B14F-4D97-AF65-F5344CB8AC3E}">
        <p14:creationId xmlns:p14="http://schemas.microsoft.com/office/powerpoint/2010/main" val="476710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239</Words>
  <Application>Microsoft Office PowerPoint</Application>
  <PresentationFormat>自定义</PresentationFormat>
  <Paragraphs>28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54</cp:revision>
  <dcterms:created xsi:type="dcterms:W3CDTF">2021-03-14T02:42:17Z</dcterms:created>
  <dcterms:modified xsi:type="dcterms:W3CDTF">2022-04-30T02:31:14Z</dcterms:modified>
</cp:coreProperties>
</file>